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675522-56C6-44CF-9FAA-057E620BFD61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85674-1D2C-463E-A4BC-559F5CF904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70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B85674-1D2C-463E-A4BC-559F5CF9047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473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3DC5-00D0-DDDE-2AAD-06FDC7A92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E84AA8C-1ECE-67BA-4D0D-57334E859F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DE8B40-C084-906E-D92B-B922FDBB10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B155B-0B00-DBEB-27A7-77C752400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5647B8-BEB7-46B7-144E-1F1031A74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811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3C715-3D1A-3DD1-ABF6-6F01C94B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1B9866-CAAE-ACF5-CA92-09B0A5B326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09F20E-EA8F-BBAC-3604-1D6C1BFE4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2171F-B67F-1E75-A650-A569AB432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5D102-751C-625D-7CFC-61820A568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457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C9D1F-BBE1-DE56-BDAA-C8DFA07DD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21A3B-788C-DDD3-C07C-187829DE21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00AAA-FBB5-3866-0E76-2B3720D0C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0E361-ECDD-3B4B-1BA8-73000B2F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C6DAC-5C72-741A-CC96-D30165052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18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883B1-3F47-9513-A679-7BE7984CC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1FB1-5BB0-5C9C-61F1-79C9A7CBD7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C2E969-D8B7-ACF7-A07A-8DFCA7191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8EF6E6-392F-59F9-7DF7-C3D6A713C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00324F-FE68-CFE7-D419-ECEAF9ABE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FA76F0-997B-2597-0E89-4CE114026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864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7129F-6AC6-D7D0-1AB6-E32D14AB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115CD-6C45-74AB-E484-135C05A5AE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A8F419-262A-B867-B581-EC171E1249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C0C2A8-2096-4411-B985-8456560AB7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CCFFBE-A09B-DADC-FAE2-6044E0A093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8835F9-ECAD-92AD-CFD4-D91BB084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2DA070-547A-2767-5018-A636DB9C2F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570B4F-1F27-5D4B-90AC-F080637A6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344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B735-60CF-377B-7669-EBBD807F7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3AE7D4-324A-7DA8-1B35-379CA6597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50BAA-8E9D-1951-1EC5-A43A50758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2BC31F-A89D-D8E6-051A-F7F618689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9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E504C7-0547-91EE-A94D-5F89ABA8E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72735-28C0-8AFB-5EEF-9705A8386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869202-CD1D-6AD5-EA3A-39582F772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24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073B-C05E-6B14-0094-1B826F089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1DE000-3AAD-8B23-236C-EE808600AE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D41EA-73B3-348F-8297-D91B2F9707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C7F95A-26D7-4565-68BE-A466601EA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EF6513-444C-9DB6-3E48-AC5DB0F1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89AECD-29EA-59F8-C602-0AF65015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178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98C0-5CF6-B57B-0CA4-78116D697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037D47-6A00-F761-FD67-9B7B5C3EEC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3BBDC-D30F-4FE5-5DC1-9A22DFF18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E1A4B7-A83C-13E5-85BF-706603B93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C1E381-80DF-358F-E51B-7B66B8F22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49EED7-446F-22C4-4363-AD71BD18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33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79591-A3C0-57DB-281E-29A0520B8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30E7DFD-D1C8-085B-BF57-1FC9A3C41C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8E9E3F-F7F5-1798-4E58-4943626CF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739715-0FF2-8BCC-3893-1751D8133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16C09-670A-F392-B9F1-5023710F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38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9CB22B-B6AA-FE25-0F1F-1C67815384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351CCC-D890-3F49-5DD7-A20B7D8AA9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8ADD5-EF89-4C65-6B2F-7B7F40DDB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7B795-06F1-C0C6-687E-08864687A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B971D6-9C1E-024A-AA33-B5E24E492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785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895AF5-BD1E-758A-89E0-7937F268E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F53E31-3066-3D0C-2A49-FA2E31377E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5FA1D3-DCA0-99D1-96FD-E835AAA4C6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FFC3B1-CF50-48AF-8BD6-368D66655E6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D9AA-765B-664F-F169-32E1153106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80953-84B2-2F51-01E2-9A2012A953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8DACDB-08A8-495D-A8F6-56FA971BB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93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4BD6F71-334D-3045-AE3A-5BFEB9AE46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1065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6F6718-953F-0CBF-5ECE-3E5531F42C59}"/>
              </a:ext>
            </a:extLst>
          </p:cNvPr>
          <p:cNvSpPr txBox="1"/>
          <p:nvPr/>
        </p:nvSpPr>
        <p:spPr>
          <a:xfrm>
            <a:off x="65912" y="-6899"/>
            <a:ext cx="340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Bahnschrift Condensed" panose="020B0502040204020203" pitchFamily="34" charset="0"/>
              </a:rPr>
              <a:t>Bandera Marshal’s Office Presents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6940F4-5489-5641-D436-7607CB865EDD}"/>
              </a:ext>
            </a:extLst>
          </p:cNvPr>
          <p:cNvSpPr txBox="1"/>
          <p:nvPr/>
        </p:nvSpPr>
        <p:spPr>
          <a:xfrm>
            <a:off x="73721" y="177767"/>
            <a:ext cx="37974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2"/>
                </a:solidFill>
                <a:latin typeface="Bloody Terror" panose="02000500000000000000" pitchFamily="2" charset="0"/>
              </a:rPr>
              <a:t>NIGHTMARE ON 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chemeClr val="accent2"/>
                </a:solidFill>
                <a:latin typeface="Bloody Terror" panose="02000500000000000000" pitchFamily="2" charset="0"/>
              </a:rPr>
              <a:t>MAPLE STREET</a:t>
            </a:r>
            <a:endParaRPr lang="en-US" sz="3600" dirty="0">
              <a:solidFill>
                <a:schemeClr val="accent2"/>
              </a:solidFill>
              <a:latin typeface="Bloody Terror" panose="02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6192BB-AF1A-34B0-DC04-EF99FBC0C62B}"/>
              </a:ext>
            </a:extLst>
          </p:cNvPr>
          <p:cNvSpPr txBox="1"/>
          <p:nvPr/>
        </p:nvSpPr>
        <p:spPr>
          <a:xfrm>
            <a:off x="6251829" y="2478126"/>
            <a:ext cx="3493008" cy="2113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2"/>
                </a:solidFill>
                <a:latin typeface="Bloody Terror" panose="02000500000000000000" pitchFamily="2" charset="0"/>
              </a:rPr>
              <a:t>OCT. 31</a:t>
            </a:r>
            <a:r>
              <a:rPr lang="en-US" sz="3600" baseline="30000" dirty="0">
                <a:solidFill>
                  <a:schemeClr val="accent2"/>
                </a:solidFill>
                <a:latin typeface="Bloody Terror" panose="02000500000000000000" pitchFamily="2" charset="0"/>
              </a:rPr>
              <a:t>ST</a:t>
            </a:r>
            <a:r>
              <a:rPr lang="en-US" sz="3600" dirty="0">
                <a:solidFill>
                  <a:schemeClr val="accent2"/>
                </a:solidFill>
                <a:latin typeface="Bloody Terror" panose="02000500000000000000" pitchFamily="2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3600" dirty="0">
                <a:solidFill>
                  <a:schemeClr val="accent2"/>
                </a:solidFill>
                <a:latin typeface="Bloody Terror" panose="02000500000000000000" pitchFamily="2" charset="0"/>
              </a:rPr>
              <a:t>5-7PM</a:t>
            </a:r>
          </a:p>
          <a:p>
            <a:pPr algn="ctr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  <a:latin typeface="Bahnschrift Condensed" panose="020B0502040204020203" pitchFamily="34" charset="0"/>
              </a:rPr>
              <a:t>AT BANDERA CITY PARK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C65E59-6107-69B3-F668-2CEAD59DC598}"/>
              </a:ext>
            </a:extLst>
          </p:cNvPr>
          <p:cNvSpPr txBox="1"/>
          <p:nvPr/>
        </p:nvSpPr>
        <p:spPr>
          <a:xfrm>
            <a:off x="0" y="5188601"/>
            <a:ext cx="223514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TRUNK-OR-TREAT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DOOR PRIZES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COSTUME CONTEST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BEST TRUNK CONTEST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BOUNCE HOUSE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FACE PAINTING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AND MORE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D0243C8-930E-B117-5029-F3DDA23F12DC}"/>
              </a:ext>
            </a:extLst>
          </p:cNvPr>
          <p:cNvSpPr txBox="1"/>
          <p:nvPr/>
        </p:nvSpPr>
        <p:spPr>
          <a:xfrm>
            <a:off x="3819525" y="5865709"/>
            <a:ext cx="5029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2"/>
                </a:solidFill>
              </a:rPr>
              <a:t>FOR PARTICIPATION, DONATION, OR SPONSOR INFORMATION CONTACT EARL HEIDELBERG AT 830-460-7172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4DBC0BA-F6EE-6102-FEEC-2B661504EC9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1783" y="501382"/>
            <a:ext cx="1145308" cy="1073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577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44</Words>
  <Application>Microsoft Office PowerPoint</Application>
  <PresentationFormat>Widescreen</PresentationFormat>
  <Paragraphs>15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Bahnschrift Condensed</vt:lpstr>
      <vt:lpstr>Bloody Terror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Allyson Wright</dc:creator>
  <cp:lastModifiedBy>Allyson Wright</cp:lastModifiedBy>
  <cp:revision>2</cp:revision>
  <dcterms:created xsi:type="dcterms:W3CDTF">2026-09-22T15:53:06Z</dcterms:created>
  <dcterms:modified xsi:type="dcterms:W3CDTF">2026-09-22T17:28:04Z</dcterms:modified>
</cp:coreProperties>
</file>